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regular.fntdata"/><Relationship Id="rId25" Type="http://schemas.openxmlformats.org/officeDocument/2006/relationships/slide" Target="slides/slide21.xml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e745ac835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fe745ac83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e745ac835_0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fe745ac83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e745ac83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e745ac83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e745ac83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e745ac83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e745ac83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e745ac83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e745ac83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e745ac83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e745ac835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fe745ac83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745ac835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fe745ac83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1113974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3203524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33961" y="85848"/>
            <a:ext cx="1648139" cy="38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" y="86106"/>
            <a:ext cx="2286000" cy="38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0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44398"/>
            <a:ext cx="9144000" cy="299102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0" y="4870839"/>
            <a:ext cx="225414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CS391R: Robot Learning (Fall 202</a:t>
            </a:r>
            <a:r>
              <a:rPr lang="en-US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i="0" lang="en-US" sz="1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b="0" i="0" sz="1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0" y="1469744"/>
            <a:ext cx="8520600" cy="8742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600"/>
              <a:t>Tracking People by Predicting 3D Appearance, Location &amp; Pose</a:t>
            </a:r>
            <a:endParaRPr sz="3600"/>
          </a:p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311700" y="2799493"/>
            <a:ext cx="85206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Presenter: </a:t>
            </a:r>
            <a:r>
              <a:rPr lang="en-US" sz="2000">
                <a:solidFill>
                  <a:srgbClr val="595959"/>
                </a:solidFill>
              </a:rPr>
              <a:t>Rafael Seroussi</a:t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11700" y="3484595"/>
            <a:ext cx="85206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595959"/>
                </a:solidFill>
              </a:rPr>
              <a:t>9/8/2022</a:t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Algorithm: Tracklet Predicted Pose</a:t>
            </a:r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311700" y="1130850"/>
            <a:ext cx="5451000" cy="3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A temporal pose aggregation function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take a series of embedded poses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compute a temporal pose embedding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250" y="1822938"/>
            <a:ext cx="3076500" cy="1984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Algorithm: Tracking with the predicted 3D representations</a:t>
            </a: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311700" y="1130850"/>
            <a:ext cx="5451000" cy="3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The tracking requires a similarity score between predicted pose and actual final pose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just combining all 3 attributes would not be ideal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estimate the cost function using the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Hungarian Algorithm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550" y="760974"/>
            <a:ext cx="2631200" cy="289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5997" y="2384272"/>
            <a:ext cx="2338550" cy="25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Theory (if relevant)</a:t>
            </a:r>
            <a:endParaRPr/>
          </a:p>
        </p:txBody>
      </p:sp>
      <p:sp>
        <p:nvSpPr>
          <p:cNvPr id="151" name="Google Shape;151;p24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assumptions made for the theory? Are these reasonable? Realistic?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the theory build strongly on other prior theory / results, reference those and state them here.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Theory (if relevant, continued)</a:t>
            </a: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State main results formally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Give proof sketches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Refer students to the full proofs in paper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26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Experimental Setup</a:t>
            </a:r>
            <a:endParaRPr/>
          </a:p>
        </p:txBody>
      </p:sp>
      <p:sp>
        <p:nvSpPr>
          <p:cNvPr id="165" name="Google Shape;165;p26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evaluation settings: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3 datasets were used for testing: PoseTrack, MuPoTS, and AVA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Uses an off the shelf RCNN from Kaiming He, Georgia Gkioxari, Piotr Dollar, and Ross Gir- ´ shick. Mask R-CNN. In ICCV, 2017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compared to Trackformer, Tracktor, AlphaPose, FlowPose, T3DP, PHALP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evaluation metrics: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reported results using IDentity switches (IDS), Multi-Object Tracking Accuracy (MOTA), ID FI score (IDFI) and HOTA. adopt the protocols of Rajasegaran for evaluation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320526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Experimental Results</a:t>
            </a:r>
            <a:endParaRPr/>
          </a:p>
        </p:txBody>
      </p:sp>
      <p:sp>
        <p:nvSpPr>
          <p:cNvPr id="172" name="Google Shape;172;p27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788" y="1571625"/>
            <a:ext cx="6448425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28"/>
          <p:cNvSpPr txBox="1"/>
          <p:nvPr>
            <p:ph type="title"/>
          </p:nvPr>
        </p:nvSpPr>
        <p:spPr>
          <a:xfrm>
            <a:off x="127775" y="440801"/>
            <a:ext cx="8520600" cy="8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Experimental Results:</a:t>
            </a:r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549" y="825625"/>
            <a:ext cx="4227625" cy="38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Discussion of Results</a:t>
            </a:r>
            <a:endParaRPr/>
          </a:p>
        </p:txBody>
      </p:sp>
      <p:sp>
        <p:nvSpPr>
          <p:cNvPr id="187" name="Google Shape;187;p29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Conclusions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A better than cutting edge human tracker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Only need to tune 5 parameters for the association aspect, very good for multi-object tracking datasets where annotating people is expensive.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The results are backed by the experimental results, the difference is max %4 between PHALP and other state of the art tracking methods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30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Critique / Limitations / Open Issues </a:t>
            </a:r>
            <a:endParaRPr/>
          </a:p>
        </p:txBody>
      </p:sp>
      <p:sp>
        <p:nvSpPr>
          <p:cNvPr id="194" name="Google Shape;194;p30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Intensely computationally expensive. However The whole regression scheme seems like a decent way to combine two approaches into one cohesive tracker.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It doesn’t seem to give throughput, but I would be </a:t>
            </a:r>
            <a:r>
              <a:rPr lang="en-US">
                <a:solidFill>
                  <a:schemeClr val="dk2"/>
                </a:solidFill>
              </a:rPr>
              <a:t>surprised</a:t>
            </a:r>
            <a:r>
              <a:rPr lang="en-US">
                <a:solidFill>
                  <a:schemeClr val="dk2"/>
                </a:solidFill>
              </a:rPr>
              <a:t> if it got 5 fps which is max for mask-RCNN.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Ethically debatable, tracking people is a huge privacy concern at the moment.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31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Future Work for Paper / Reading</a:t>
            </a:r>
            <a:endParaRPr/>
          </a:p>
        </p:txBody>
      </p:sp>
      <p:sp>
        <p:nvSpPr>
          <p:cNvPr id="201" name="Google Shape;201;p31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interesting questions does it raise for future work?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the whole idea of object permanence could be used for automated driving, pose, location, and shape of a vehicle are very important. It would have to be faster though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Posetrack, MuPoTS, AVA are all similar datasets that were used in this paper. Trackformer, Tracktor, AlphaPose, FlowPose, T3DP are all trackers that can be looked up for further reading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Motivation: 3D Objects in a 3D world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088400"/>
            <a:ext cx="8520600" cy="3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premise follows the idea of two simple human concepts: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Object permanence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predictive tracking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126" y="1501876"/>
            <a:ext cx="1589898" cy="1589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7867" y="2852092"/>
            <a:ext cx="2422550" cy="18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32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Extended Readings</a:t>
            </a:r>
            <a:endParaRPr/>
          </a:p>
        </p:txBody>
      </p:sp>
      <p:sp>
        <p:nvSpPr>
          <p:cNvPr id="208" name="Google Shape;208;p32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b="1" lang="en-US">
                <a:solidFill>
                  <a:schemeClr val="dk2"/>
                </a:solidFill>
              </a:rPr>
              <a:t>Tim Meinhardt, Alexander Kirillov, Laura Leal-Taixe, and Christoph Feichtenhofer. Trackformer: Multi-object tracking with transformers. arXiv preprint arXiv:2101.02702, 2021.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Philipp Bergmann, Tim Meinhardt, and Laura Leal-Taixe. Tracking without bells and whistles. In ICCV, 2019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Hao-Shu Fang, Shuqin Xie, Yu-Wing Tai, and Cewu Lu. RMPE: Regional multi-person pose estimation. In ICCV, 2017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Yuliang Xiu, Jiefeng Li, Haoyu Wang, Yinghong Fang, and Cewu Lu. Pose Flow: Efficient online pose tracking. arXiv preprint arXiv:1802.00977, 2018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Jathushan Rajasegaran, Georgios Pavlakos, Angjoo Kanazawa, and Jitendra Malik. Tracking people with 3D representations. In NeurIPS, 2021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33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15" name="Google Shape;215;p33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Approximately one bullet for each of the following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Tracking Humans in video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Tracking People is a multi layer problem which includes object detection, tracking,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Previous work didn’t do any temporal analysis, while PHALP does and makes marginal improvements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4% max increase over the next best T3DP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Cutting edge technique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 Cont.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Robots need to learn to function in real world situations. Objects don’t disappear when you stop looking at them!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Robots should be able to predict where an object might be for say avoidance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big societal issue has to be tracking of people, which the paper writers are aware of but don’t seem concerned.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355901"/>
            <a:ext cx="8520600" cy="8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Technical Challenges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past works are referenced: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Object tracking has a long history, especially in the 2D space.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Monocular 3D human reconstruction: Image by Image reconstruction of a person to 3D models, heavily used in this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current work seems to blend the tracking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with past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799" y="2510350"/>
            <a:ext cx="2937625" cy="22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Problem Setting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400"/>
              <a:t>1 or more slides</a:t>
            </a:r>
            <a:endParaRPr b="1"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Problem formulation, key definitions and notations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 sz="1400"/>
              <a:t>Individual tracking of a single person, known as</a:t>
            </a:r>
            <a:endParaRPr sz="1400"/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 “tracklet” in this paper.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 sz="1400"/>
              <a:t>PHALP: Predicting Human Appearance, Location and Pose for Tracking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 sz="1400"/>
              <a:t>HMMR : A temporal version of the HMR or Human Mesh Recovery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 sz="1400"/>
              <a:t>HMAR : Head motion-associated virtual stereo rearview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 sz="1400"/>
              <a:t>Transformer - Attention is all you need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3 big variables that are focused on for this work: Location, Appearance, and Pose of the tracklet</a:t>
            </a:r>
            <a:endParaRPr sz="14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095" y="184970"/>
            <a:ext cx="4207975" cy="19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Context / Related Work / Limitations of Prior Work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400"/>
              <a:t>1 or more slides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Which other papers have tried to tackle this problem or a related problem?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/>
              <a:t>3D human reconstruction from image</a:t>
            </a:r>
            <a:endParaRPr sz="1400"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/>
              <a:t>Tracking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/>
              <a:t>Some prior works in tracking actually sound like they do something very similar</a:t>
            </a:r>
            <a:endParaRPr sz="1400"/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Pavel Tokmakov, Jie Li, Wolfram Burgard, and Adrien Gaidon. Learning to track with object permanence. In ICCV, 2021.</a:t>
            </a:r>
            <a:endParaRPr sz="1400"/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Tarasha Khurana, Achal Dave, and Deva Ramanan. Detecting invisible people. In ICCV, 2021</a:t>
            </a:r>
            <a:endParaRPr sz="14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Algorithm: Single frame processing</a:t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311700" y="1130850"/>
            <a:ext cx="5451000" cy="3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2"/>
                </a:solidFill>
              </a:rPr>
              <a:t>Broken up into 3 main pipelines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Input to the system is a frame from a video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The video frame is run through a Mask-RCNN for object detection with segmentation mask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050" y="2129575"/>
            <a:ext cx="3666925" cy="206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Algorithm: Tracklet Predicted Appearance</a:t>
            </a: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311700" y="1130850"/>
            <a:ext cx="5451000" cy="3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Appearance pathway: </a:t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The image aggregate at time t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The UV image and the visibility map are summed over time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375" y="884376"/>
            <a:ext cx="3497225" cy="331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675" y="1538975"/>
            <a:ext cx="22669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913" y="2796775"/>
            <a:ext cx="2886075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Algorithm: Tracklet Predicted Location</a:t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311700" y="1130850"/>
            <a:ext cx="5451000" cy="3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Location is expressed not in Euclidean coordinates but in (x,y,n), where n is nearness (a parameterization of depth in an image)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classic regression problem with 4 dimensions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/>
              <a:t>do the same for y and n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275" y="2790201"/>
            <a:ext cx="2981325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